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325" r:id="rId3"/>
    <p:sldId id="328" r:id="rId4"/>
    <p:sldId id="351" r:id="rId5"/>
    <p:sldId id="352" r:id="rId6"/>
    <p:sldId id="354" r:id="rId7"/>
    <p:sldId id="318" r:id="rId8"/>
    <p:sldId id="327" r:id="rId9"/>
    <p:sldId id="346" r:id="rId10"/>
    <p:sldId id="355" r:id="rId11"/>
    <p:sldId id="331" r:id="rId12"/>
    <p:sldId id="356" r:id="rId13"/>
    <p:sldId id="357" r:id="rId14"/>
    <p:sldId id="343" r:id="rId15"/>
    <p:sldId id="349" r:id="rId16"/>
    <p:sldId id="347" r:id="rId17"/>
    <p:sldId id="350" r:id="rId18"/>
    <p:sldId id="344" r:id="rId19"/>
    <p:sldId id="329" r:id="rId20"/>
    <p:sldId id="337" r:id="rId21"/>
    <p:sldId id="332" r:id="rId22"/>
    <p:sldId id="338" r:id="rId23"/>
    <p:sldId id="315" r:id="rId24"/>
    <p:sldId id="340" r:id="rId25"/>
    <p:sldId id="334" r:id="rId26"/>
    <p:sldId id="342" r:id="rId27"/>
    <p:sldId id="345" r:id="rId28"/>
    <p:sldId id="333" r:id="rId29"/>
    <p:sldId id="348" r:id="rId30"/>
    <p:sldId id="335" r:id="rId31"/>
    <p:sldId id="305" r:id="rId32"/>
    <p:sldId id="319" r:id="rId33"/>
    <p:sldId id="309" r:id="rId34"/>
    <p:sldId id="298" r:id="rId35"/>
    <p:sldId id="302" r:id="rId36"/>
    <p:sldId id="323" r:id="rId37"/>
    <p:sldId id="330" r:id="rId38"/>
    <p:sldId id="286" r:id="rId39"/>
    <p:sldId id="324" r:id="rId40"/>
    <p:sldId id="289" r:id="rId41"/>
    <p:sldId id="326" r:id="rId42"/>
    <p:sldId id="284" r:id="rId43"/>
    <p:sldId id="314" r:id="rId44"/>
    <p:sldId id="316" r:id="rId45"/>
    <p:sldId id="317" r:id="rId46"/>
    <p:sldId id="321" r:id="rId47"/>
    <p:sldId id="300" r:id="rId48"/>
    <p:sldId id="320" r:id="rId49"/>
    <p:sldId id="295" r:id="rId50"/>
    <p:sldId id="290" r:id="rId51"/>
    <p:sldId id="287" r:id="rId52"/>
    <p:sldId id="297" r:id="rId53"/>
    <p:sldId id="294" r:id="rId54"/>
    <p:sldId id="291" r:id="rId55"/>
    <p:sldId id="267" r:id="rId56"/>
    <p:sldId id="269" r:id="rId57"/>
    <p:sldId id="293" r:id="rId58"/>
    <p:sldId id="312" r:id="rId59"/>
    <p:sldId id="292" r:id="rId60"/>
    <p:sldId id="258" r:id="rId61"/>
    <p:sldId id="271" r:id="rId62"/>
    <p:sldId id="301" r:id="rId63"/>
    <p:sldId id="282" r:id="rId64"/>
    <p:sldId id="288" r:id="rId65"/>
    <p:sldId id="261" r:id="rId66"/>
    <p:sldId id="285" r:id="rId67"/>
    <p:sldId id="308" r:id="rId68"/>
    <p:sldId id="296" r:id="rId69"/>
    <p:sldId id="283" r:id="rId70"/>
    <p:sldId id="31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08"/>
    <a:srgbClr val="BCA469"/>
    <a:srgbClr val="82926E"/>
    <a:srgbClr val="AC7B4A"/>
    <a:srgbClr val="6ED1AB"/>
    <a:srgbClr val="FFFFFF"/>
    <a:srgbClr val="4AB234"/>
    <a:srgbClr val="8B82BE"/>
    <a:srgbClr val="C9C0F1"/>
    <a:srgbClr val="978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71" d="100"/>
          <a:sy n="71" d="100"/>
        </p:scale>
        <p:origin x="13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1 (Need to Include HMMER Results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2 (MSA for RICTOR and RAPTOR)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3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 (Supplemental for </a:t>
            </a:r>
            <a:r>
              <a:rPr lang="en-US" dirty="0" err="1"/>
              <a:t>Endosymbiotes</a:t>
            </a:r>
            <a:r>
              <a:rPr lang="en-US" dirty="0"/>
              <a:t>/Parasites)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5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Stramenopiles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Alveolata</a:t>
            </a:r>
            <a:r>
              <a:rPr lang="en-US" dirty="0"/>
              <a:t>/</a:t>
            </a:r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8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19.svg"/><Relationship Id="rId3" Type="http://schemas.openxmlformats.org/officeDocument/2006/relationships/image" Target="../media/image80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7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17.sv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16.png"/><Relationship Id="rId28" Type="http://schemas.openxmlformats.org/officeDocument/2006/relationships/image" Target="../media/image82.png"/><Relationship Id="rId10" Type="http://schemas.openxmlformats.org/officeDocument/2006/relationships/image" Target="../media/image13.svg"/><Relationship Id="rId19" Type="http://schemas.openxmlformats.org/officeDocument/2006/relationships/image" Target="../media/image29.png"/><Relationship Id="rId31" Type="http://schemas.openxmlformats.org/officeDocument/2006/relationships/image" Target="../media/image34.svg"/><Relationship Id="rId4" Type="http://schemas.openxmlformats.org/officeDocument/2006/relationships/image" Target="../media/image81.svg"/><Relationship Id="rId9" Type="http://schemas.openxmlformats.org/officeDocument/2006/relationships/image" Target="../media/image12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20.png"/><Relationship Id="rId30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99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20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99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20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103.png"/><Relationship Id="rId21" Type="http://schemas.openxmlformats.org/officeDocument/2006/relationships/image" Target="../media/image105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image" Target="../media/image102.png"/><Relationship Id="rId16" Type="http://schemas.openxmlformats.org/officeDocument/2006/relationships/image" Target="../media/image95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7.png"/><Relationship Id="rId10" Type="http://schemas.openxmlformats.org/officeDocument/2006/relationships/image" Target="../media/image89.svg"/><Relationship Id="rId19" Type="http://schemas.openxmlformats.org/officeDocument/2006/relationships/image" Target="../media/image64.png"/><Relationship Id="rId4" Type="http://schemas.openxmlformats.org/officeDocument/2006/relationships/image" Target="../media/image104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5.sv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109.svg"/><Relationship Id="rId21" Type="http://schemas.openxmlformats.org/officeDocument/2006/relationships/image" Target="../media/image113.svg"/><Relationship Id="rId7" Type="http://schemas.openxmlformats.org/officeDocument/2006/relationships/image" Target="../media/image85.svg"/><Relationship Id="rId12" Type="http://schemas.openxmlformats.org/officeDocument/2006/relationships/image" Target="../media/image94.png"/><Relationship Id="rId17" Type="http://schemas.openxmlformats.org/officeDocument/2006/relationships/image" Target="../media/image97.svg"/><Relationship Id="rId25" Type="http://schemas.openxmlformats.org/officeDocument/2006/relationships/image" Target="../media/image117.svg"/><Relationship Id="rId2" Type="http://schemas.openxmlformats.org/officeDocument/2006/relationships/image" Target="../media/image108.png"/><Relationship Id="rId16" Type="http://schemas.openxmlformats.org/officeDocument/2006/relationships/image" Target="../media/image96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24" Type="http://schemas.openxmlformats.org/officeDocument/2006/relationships/image" Target="../media/image116.png"/><Relationship Id="rId5" Type="http://schemas.openxmlformats.org/officeDocument/2006/relationships/image" Target="../media/image87.svg"/><Relationship Id="rId15" Type="http://schemas.openxmlformats.org/officeDocument/2006/relationships/image" Target="../media/image93.svg"/><Relationship Id="rId23" Type="http://schemas.openxmlformats.org/officeDocument/2006/relationships/image" Target="../media/image115.svg"/><Relationship Id="rId10" Type="http://schemas.openxmlformats.org/officeDocument/2006/relationships/image" Target="../media/image88.png"/><Relationship Id="rId19" Type="http://schemas.openxmlformats.org/officeDocument/2006/relationships/image" Target="../media/image111.svg"/><Relationship Id="rId4" Type="http://schemas.openxmlformats.org/officeDocument/2006/relationships/image" Target="../media/image86.png"/><Relationship Id="rId9" Type="http://schemas.openxmlformats.org/officeDocument/2006/relationships/image" Target="../media/image104.svg"/><Relationship Id="rId14" Type="http://schemas.openxmlformats.org/officeDocument/2006/relationships/image" Target="../media/image92.png"/><Relationship Id="rId22" Type="http://schemas.openxmlformats.org/officeDocument/2006/relationships/image" Target="../media/image114.png"/><Relationship Id="rId27" Type="http://schemas.openxmlformats.org/officeDocument/2006/relationships/image" Target="../media/image1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9.svg"/><Relationship Id="rId3" Type="http://schemas.openxmlformats.org/officeDocument/2006/relationships/image" Target="../media/image124.svg"/><Relationship Id="rId7" Type="http://schemas.openxmlformats.org/officeDocument/2006/relationships/image" Target="../media/image128.svg"/><Relationship Id="rId12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6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7" Type="http://schemas.openxmlformats.org/officeDocument/2006/relationships/image" Target="../media/image149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svg"/><Relationship Id="rId19" Type="http://schemas.openxmlformats.org/officeDocument/2006/relationships/image" Target="../media/image38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58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58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44.png"/><Relationship Id="rId4" Type="http://schemas.openxmlformats.org/officeDocument/2006/relationships/image" Target="../media/image163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73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svg"/><Relationship Id="rId5" Type="http://schemas.openxmlformats.org/officeDocument/2006/relationships/image" Target="../media/image175.png"/><Relationship Id="rId4" Type="http://schemas.openxmlformats.org/officeDocument/2006/relationships/image" Target="../media/image17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svg"/><Relationship Id="rId3" Type="http://schemas.openxmlformats.org/officeDocument/2006/relationships/image" Target="../media/image63.svg"/><Relationship Id="rId7" Type="http://schemas.openxmlformats.org/officeDocument/2006/relationships/image" Target="../media/image140.svg"/><Relationship Id="rId12" Type="http://schemas.openxmlformats.org/officeDocument/2006/relationships/image" Target="../media/image18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80.svg"/><Relationship Id="rId5" Type="http://schemas.openxmlformats.org/officeDocument/2006/relationships/image" Target="../media/image138.svg"/><Relationship Id="rId10" Type="http://schemas.openxmlformats.org/officeDocument/2006/relationships/image" Target="../media/image179.png"/><Relationship Id="rId4" Type="http://schemas.openxmlformats.org/officeDocument/2006/relationships/image" Target="../media/image137.png"/><Relationship Id="rId9" Type="http://schemas.openxmlformats.org/officeDocument/2006/relationships/image" Target="../media/image17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5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96.svg"/><Relationship Id="rId7" Type="http://schemas.openxmlformats.org/officeDocument/2006/relationships/image" Target="../media/image16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2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44.png"/><Relationship Id="rId4" Type="http://schemas.openxmlformats.org/officeDocument/2006/relationships/image" Target="../media/image163.png"/><Relationship Id="rId9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32236-1F0D-6BF6-D734-E3CCB7B5B245}"/>
              </a:ext>
            </a:extLst>
          </p:cNvPr>
          <p:cNvGrpSpPr/>
          <p:nvPr/>
        </p:nvGrpSpPr>
        <p:grpSpPr>
          <a:xfrm>
            <a:off x="5570003" y="893676"/>
            <a:ext cx="6496739" cy="2632730"/>
            <a:chOff x="5695263" y="1054348"/>
            <a:chExt cx="6496739" cy="2632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DED6E6-A081-C8FD-A3F4-7A17BB0C74A2}"/>
                </a:ext>
              </a:extLst>
            </p:cNvPr>
            <p:cNvGrpSpPr/>
            <p:nvPr/>
          </p:nvGrpSpPr>
          <p:grpSpPr>
            <a:xfrm>
              <a:off x="5695263" y="1206498"/>
              <a:ext cx="6496739" cy="2480580"/>
              <a:chOff x="-20109" y="849517"/>
              <a:chExt cx="12532955" cy="5617183"/>
            </a:xfrm>
          </p:grpSpPr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05A7BBA9-D27F-3BD5-5862-A8EA38A3DDF9}"/>
                  </a:ext>
                </a:extLst>
              </p:cNvPr>
              <p:cNvSpPr/>
              <p:nvPr/>
            </p:nvSpPr>
            <p:spPr>
              <a:xfrm>
                <a:off x="-20109" y="2051243"/>
                <a:ext cx="1529084" cy="2297733"/>
              </a:xfrm>
              <a:prstGeom prst="flowChartMagneticDisk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NCBI/JGI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5A2F1BBB-F9F5-AA5B-B04D-7397068380CA}"/>
                  </a:ext>
                </a:extLst>
              </p:cNvPr>
              <p:cNvSpPr/>
              <p:nvPr/>
            </p:nvSpPr>
            <p:spPr>
              <a:xfrm>
                <a:off x="1977784" y="1020436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HMMER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5E9A80D7-2B65-37AE-B8F0-55BBDBCA0476}"/>
                  </a:ext>
                </a:extLst>
              </p:cNvPr>
              <p:cNvSpPr/>
              <p:nvPr/>
            </p:nvSpPr>
            <p:spPr>
              <a:xfrm>
                <a:off x="1950413" y="4418669"/>
                <a:ext cx="1601167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DIAMOND</a:t>
                </a: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4B203858-F0B6-AD98-057E-735509CBF60E}"/>
                  </a:ext>
                </a:extLst>
              </p:cNvPr>
              <p:cNvSpPr/>
              <p:nvPr/>
            </p:nvSpPr>
            <p:spPr>
              <a:xfrm>
                <a:off x="4719307" y="1020434"/>
                <a:ext cx="1600073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ClustalO</a:t>
                </a:r>
                <a:endParaRPr lang="en-US" sz="1000" dirty="0"/>
              </a:p>
            </p:txBody>
          </p: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5972A67D-7058-0FBA-A8AE-0FF8528FAB2B}"/>
                  </a:ext>
                </a:extLst>
              </p:cNvPr>
              <p:cNvSpPr/>
              <p:nvPr/>
            </p:nvSpPr>
            <p:spPr>
              <a:xfrm>
                <a:off x="4218102" y="2760929"/>
                <a:ext cx="2533225" cy="780585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Dataframe</a:t>
                </a:r>
                <a:endParaRPr lang="en-US" sz="1000" dirty="0"/>
              </a:p>
            </p:txBody>
          </p:sp>
          <p:sp>
            <p:nvSpPr>
              <p:cNvPr id="36" name="Flowchart: Multidocument 35">
                <a:extLst>
                  <a:ext uri="{FF2B5EF4-FFF2-40B4-BE49-F238E27FC236}">
                    <a16:creationId xmlns:a16="http://schemas.microsoft.com/office/drawing/2014/main" id="{78DE5AF8-500B-93E4-DB7B-7945FEFD26D9}"/>
                  </a:ext>
                </a:extLst>
              </p:cNvPr>
              <p:cNvSpPr/>
              <p:nvPr/>
            </p:nvSpPr>
            <p:spPr>
              <a:xfrm>
                <a:off x="7337256" y="849517"/>
                <a:ext cx="1839951" cy="119317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Phylo</a:t>
                </a:r>
                <a:r>
                  <a:rPr lang="en-US" sz="1000" dirty="0"/>
                  <a:t> Trees</a:t>
                </a:r>
              </a:p>
            </p:txBody>
          </p:sp>
          <p:sp>
            <p:nvSpPr>
              <p:cNvPr id="37" name="Flowchart: Multidocument 36">
                <a:extLst>
                  <a:ext uri="{FF2B5EF4-FFF2-40B4-BE49-F238E27FC236}">
                    <a16:creationId xmlns:a16="http://schemas.microsoft.com/office/drawing/2014/main" id="{3FBEEFFA-9546-EF82-1C9D-0F6F89B5BBF3}"/>
                  </a:ext>
                </a:extLst>
              </p:cNvPr>
              <p:cNvSpPr/>
              <p:nvPr/>
            </p:nvSpPr>
            <p:spPr>
              <a:xfrm>
                <a:off x="7064409" y="4348974"/>
                <a:ext cx="2107581" cy="1201726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Graphs</a:t>
                </a:r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9FF5F39D-2F5D-83E9-1B04-3760F8B21CFA}"/>
                  </a:ext>
                </a:extLst>
              </p:cNvPr>
              <p:cNvSpPr/>
              <p:nvPr/>
            </p:nvSpPr>
            <p:spPr>
              <a:xfrm>
                <a:off x="10028800" y="2668581"/>
                <a:ext cx="2484046" cy="1260088"/>
              </a:xfrm>
              <a:prstGeom prst="flowChartAlternateProcess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Results</a:t>
                </a:r>
              </a:p>
            </p:txBody>
          </p:sp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9613F1D4-F2A0-8760-252D-C113BCE18AC6}"/>
                  </a:ext>
                </a:extLst>
              </p:cNvPr>
              <p:cNvSpPr/>
              <p:nvPr/>
            </p:nvSpPr>
            <p:spPr>
              <a:xfrm>
                <a:off x="4458402" y="4808961"/>
                <a:ext cx="2052622" cy="1657739"/>
              </a:xfrm>
              <a:prstGeom prst="flowChartOffpage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Primary</a:t>
                </a:r>
              </a:p>
              <a:p>
                <a:pPr algn="ctr"/>
                <a:r>
                  <a:rPr lang="en-US" sz="1000" dirty="0"/>
                  <a:t>Literature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6A8C1F5-580D-5F5D-841C-906254D1DB6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8118199" y="1997511"/>
                <a:ext cx="11089" cy="235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98D74E-026A-DAB7-D7E2-917665C8852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8118199" y="1997511"/>
                <a:ext cx="11089" cy="2351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FA7A461B-48D9-D273-059A-BC37CFFC8567}"/>
                  </a:ext>
                </a:extLst>
              </p:cNvPr>
              <p:cNvSpPr/>
              <p:nvPr/>
            </p:nvSpPr>
            <p:spPr>
              <a:xfrm>
                <a:off x="2000320" y="215482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BLAST</a:t>
                </a:r>
              </a:p>
            </p:txBody>
          </p: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4116A87C-6098-279B-6C5F-4722756133E5}"/>
                  </a:ext>
                </a:extLst>
              </p:cNvPr>
              <p:cNvSpPr/>
              <p:nvPr/>
            </p:nvSpPr>
            <p:spPr>
              <a:xfrm>
                <a:off x="1935991" y="3284278"/>
                <a:ext cx="1601166" cy="780585"/>
              </a:xfrm>
              <a:prstGeom prst="flowChartProcess">
                <a:avLst/>
              </a:prstGeom>
              <a:solidFill>
                <a:srgbClr val="00AA4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BUSCO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89FEBA6-ED98-C97F-97C8-974611A8514D}"/>
                  </a:ext>
                </a:extLst>
              </p:cNvPr>
              <p:cNvCxnSpPr>
                <a:cxnSpLocks/>
                <a:stCxn id="39" idx="0"/>
                <a:endCxn id="35" idx="4"/>
              </p:cNvCxnSpPr>
              <p:nvPr/>
            </p:nvCxnSpPr>
            <p:spPr>
              <a:xfrm flipV="1">
                <a:off x="5484714" y="3541514"/>
                <a:ext cx="0" cy="1267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6DE45C4A-FF51-D2F7-D7D7-DEF025EE2314}"/>
                  </a:ext>
                </a:extLst>
              </p:cNvPr>
              <p:cNvCxnSpPr>
                <a:cxnSpLocks/>
                <a:stCxn id="5" idx="1"/>
                <a:endCxn id="36" idx="0"/>
              </p:cNvCxnSpPr>
              <p:nvPr/>
            </p:nvCxnSpPr>
            <p:spPr>
              <a:xfrm rot="5400000" flipH="1" flipV="1">
                <a:off x="3963262" y="-2369308"/>
                <a:ext cx="1201725" cy="7639381"/>
              </a:xfrm>
              <a:prstGeom prst="bentConnector3">
                <a:avLst>
                  <a:gd name="adj1" fmla="val 17705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6751E12-B9BB-6476-53D8-18107D4AF735}"/>
                </a:ext>
              </a:extLst>
            </p:cNvPr>
            <p:cNvCxnSpPr>
              <a:cxnSpLocks/>
              <a:stCxn id="35" idx="1"/>
              <a:endCxn id="34" idx="2"/>
            </p:cNvCxnSpPr>
            <p:nvPr/>
          </p:nvCxnSpPr>
          <p:spPr>
            <a:xfrm flipV="1">
              <a:off x="8548812" y="1626689"/>
              <a:ext cx="17951" cy="4239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31699E92-A968-0405-546C-9C01324B3D5A}"/>
                </a:ext>
              </a:extLst>
            </p:cNvPr>
            <p:cNvCxnSpPr>
              <a:stCxn id="33" idx="3"/>
              <a:endCxn id="35" idx="2"/>
            </p:cNvCxnSpPr>
            <p:nvPr/>
          </p:nvCxnSpPr>
          <p:spPr>
            <a:xfrm flipV="1">
              <a:off x="7546726" y="2222944"/>
              <a:ext cx="476822" cy="73206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4018FAB-337E-27D3-4E72-12BE75CA9920}"/>
                </a:ext>
              </a:extLst>
            </p:cNvPr>
            <p:cNvCxnSpPr>
              <a:stCxn id="53" idx="3"/>
              <a:endCxn id="35" idx="2"/>
            </p:cNvCxnSpPr>
            <p:nvPr/>
          </p:nvCxnSpPr>
          <p:spPr>
            <a:xfrm flipV="1">
              <a:off x="7539251" y="2222944"/>
              <a:ext cx="484299" cy="231114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46B531A-AD07-A75B-6998-014862C4B9CF}"/>
                </a:ext>
              </a:extLst>
            </p:cNvPr>
            <p:cNvCxnSpPr>
              <a:stCxn id="52" idx="3"/>
              <a:endCxn id="35" idx="2"/>
            </p:cNvCxnSpPr>
            <p:nvPr/>
          </p:nvCxnSpPr>
          <p:spPr>
            <a:xfrm>
              <a:off x="7572596" y="1955289"/>
              <a:ext cx="450952" cy="26765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7A90F57-EDF3-B709-91DF-0BD887440CA7}"/>
                </a:ext>
              </a:extLst>
            </p:cNvPr>
            <p:cNvCxnSpPr>
              <a:stCxn id="6" idx="3"/>
              <a:endCxn id="35" idx="2"/>
            </p:cNvCxnSpPr>
            <p:nvPr/>
          </p:nvCxnSpPr>
          <p:spPr>
            <a:xfrm>
              <a:off x="7560914" y="1454335"/>
              <a:ext cx="462634" cy="768611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E08E475-6C04-1384-CD06-366CF74958D4}"/>
                </a:ext>
              </a:extLst>
            </p:cNvPr>
            <p:cNvCxnSpPr>
              <a:stCxn id="5" idx="4"/>
              <a:endCxn id="33" idx="1"/>
            </p:cNvCxnSpPr>
            <p:nvPr/>
          </p:nvCxnSpPr>
          <p:spPr>
            <a:xfrm>
              <a:off x="6487898" y="2244535"/>
              <a:ext cx="228829" cy="7104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88B8A04-73E5-605A-E542-DA27F9D3BBA2}"/>
                </a:ext>
              </a:extLst>
            </p:cNvPr>
            <p:cNvCxnSpPr>
              <a:stCxn id="5" idx="4"/>
              <a:endCxn id="53" idx="1"/>
            </p:cNvCxnSpPr>
            <p:nvPr/>
          </p:nvCxnSpPr>
          <p:spPr>
            <a:xfrm>
              <a:off x="6487898" y="2244535"/>
              <a:ext cx="221353" cy="20952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1C183EF-3BF1-5710-9177-448387110903}"/>
                </a:ext>
              </a:extLst>
            </p:cNvPr>
            <p:cNvCxnSpPr>
              <a:stCxn id="5" idx="4"/>
              <a:endCxn id="52" idx="1"/>
            </p:cNvCxnSpPr>
            <p:nvPr/>
          </p:nvCxnSpPr>
          <p:spPr>
            <a:xfrm flipV="1">
              <a:off x="6487896" y="1955287"/>
              <a:ext cx="254700" cy="28924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41550B9D-EF12-2247-B838-C681A826511D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6487896" y="1454333"/>
              <a:ext cx="243018" cy="7902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5671056-2132-1D11-5A00-63318FFD4F14}"/>
                </a:ext>
              </a:extLst>
            </p:cNvPr>
            <p:cNvCxnSpPr>
              <a:stCxn id="6" idx="0"/>
              <a:endCxn id="34" idx="0"/>
            </p:cNvCxnSpPr>
            <p:nvPr/>
          </p:nvCxnSpPr>
          <p:spPr>
            <a:xfrm rot="5400000" flipH="1" flipV="1">
              <a:off x="7856339" y="571556"/>
              <a:ext cx="1" cy="1420847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3D634BA1-7302-CBCF-5800-61CE7270E102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flipV="1">
              <a:off x="9074074" y="1469956"/>
              <a:ext cx="435045" cy="752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B85C681F-3758-4784-E571-A5B81C8354AE}"/>
                </a:ext>
              </a:extLst>
            </p:cNvPr>
            <p:cNvCxnSpPr>
              <a:stCxn id="35" idx="5"/>
              <a:endCxn id="37" idx="1"/>
            </p:cNvCxnSpPr>
            <p:nvPr/>
          </p:nvCxnSpPr>
          <p:spPr>
            <a:xfrm>
              <a:off x="9074072" y="2222946"/>
              <a:ext cx="293608" cy="79427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0E1E0B14-DD6B-D438-6496-EF52165A1790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10460192" y="2288038"/>
              <a:ext cx="444147" cy="7291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E4D18C09-DBD4-CBB2-B432-4126398173C7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0462897" y="1469956"/>
              <a:ext cx="441442" cy="81808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4F80B6FC-708D-0706-F5D3-19E44456565C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7572598" y="1054348"/>
              <a:ext cx="392987" cy="900941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 descr="A diagram of different types of animals&#10;&#10;AI-generated content may be incorrect.">
            <a:extLst>
              <a:ext uri="{FF2B5EF4-FFF2-40B4-BE49-F238E27FC236}">
                <a16:creationId xmlns:a16="http://schemas.microsoft.com/office/drawing/2014/main" id="{41E6803F-B05A-C3A5-CE9B-95117DAA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37055"/>
          <a:stretch>
            <a:fillRect/>
          </a:stretch>
        </p:blipFill>
        <p:spPr>
          <a:xfrm>
            <a:off x="332959" y="3797309"/>
            <a:ext cx="7206290" cy="2955011"/>
          </a:xfrm>
          <a:prstGeom prst="rect">
            <a:avLst/>
          </a:prstGeom>
        </p:spPr>
      </p:pic>
      <p:pic>
        <p:nvPicPr>
          <p:cNvPr id="7" name="Picture 6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9CEE44F-C15E-F06D-0F9D-C15D34D1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2" y="893676"/>
            <a:ext cx="5041056" cy="28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6" y="369334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7580514" y="1154005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6" y="140024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2083" y="1185864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5A89587-8081-5507-2D94-E8CD807E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12" y="349630"/>
            <a:ext cx="4477062" cy="6538975"/>
          </a:xfrm>
          <a:prstGeom prst="rect">
            <a:avLst/>
          </a:prstGeom>
        </p:spPr>
      </p:pic>
      <p:grpSp>
        <p:nvGrpSpPr>
          <p:cNvPr id="10" name="Graphic 1">
            <a:extLst>
              <a:ext uri="{FF2B5EF4-FFF2-40B4-BE49-F238E27FC236}">
                <a16:creationId xmlns:a16="http://schemas.microsoft.com/office/drawing/2014/main" id="{0DA5025B-94C3-C2A9-EF15-5A5268DF9AC2}"/>
              </a:ext>
            </a:extLst>
          </p:cNvPr>
          <p:cNvGrpSpPr/>
          <p:nvPr/>
        </p:nvGrpSpPr>
        <p:grpSpPr>
          <a:xfrm>
            <a:off x="8450185" y="93776"/>
            <a:ext cx="1812441" cy="6293017"/>
            <a:chOff x="6509931" y="33855"/>
            <a:chExt cx="2948054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BA1A29-FCB5-D4BA-5366-04EDB5B2547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D51EBD-3046-9BA6-B39F-F24FE6E6045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4C3A99-1090-9F64-AECA-E86ACF3A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588EF9-6688-12C0-8494-0EE97CF54F3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B3BFD-5088-42A7-7AEF-D8C5087E4B7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D67F-A551-6AB7-D968-D370F75BBB9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6B205-D941-EB92-2B98-062E08BB6078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176CD6-89FC-A3F8-3C1A-E11ED45890A6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336A5-0263-ADDE-965A-489B16EFCFB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4CDB3-1E2F-7340-671C-AE6C10256A5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BFE72-1772-4C32-49FD-8E05D6AF5B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458AF2-7355-0B99-AC2D-B1A309B53A6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6B1933-BAFF-B8A7-9E5E-49600B0755CA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AB432-2467-AFD7-D008-1921609DFA8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0BBEE7-6237-74BF-91D1-F36547F643D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D9BAC-80E8-5089-0BFA-F521E2DA3AD9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BE501-FC84-38B1-4A03-EE100803F0CE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A7685F-06B5-4672-8712-E79A0971C0BF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267A63-6CDD-5610-8334-C95AAA6708A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C46D27-3F33-B536-010A-3C75747AFC4C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618807-B4CD-FF6E-BAA5-52BE729B58B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A9522-9406-9556-5C35-0AFC68B80DD6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27F7A-C139-FB2B-F7DB-EB5A746F4627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53BE6-4E0E-16FB-10DD-577187A0743F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6506B4-585D-EBA3-6F7B-B33BAA6E981C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C58BD-0AB0-8C5A-FB43-D259A2CE05FC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3EF268-DD03-6956-512A-E56C33E48197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20657F-E33D-9E37-CB57-05FC94F35C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2A42A9-1D16-9CB1-4C4C-17A4A887A4E3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66261E-7450-9BA4-00CA-A6F998B1C6E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B8F8BC-7576-04CB-7FF9-C585AC5F06E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5D3880-8E82-0D40-72AC-AF66890D2F90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525CDE-C864-23F5-E9EB-81456639F52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DEAE48-5DBB-F0D5-6A62-35F292A6D1B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511639-DE59-879C-5FBD-A288301CDCE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8CABB1-E750-0E01-C3A1-147B5875C15B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8B05D2-CACC-FAA5-2A3D-5E082AE4009E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8BFBD-CF77-B210-031B-661554C6813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0E8575-B40C-F0F6-EF25-3C6BD51497D7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43E7EF4-AAD4-EDDB-1289-BD42F7A1B667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E2656-C71F-EF6B-2A86-565CC45667D8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EE015-2D6A-8FDB-2BDA-FD8AC1717DED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1E7A6-CF14-CA23-000C-26EECEFDD5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5C76F-D983-3F48-DF42-7DDB1BFA2ED8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532376-A5D3-CAA3-3BEF-3347A5043EF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055B92-3D9B-5812-A1B1-2CC1519E6AE6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FEE8D3-0F58-C12F-D390-09C08CB25BBC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049298-A724-D35F-36FA-07ADC6975F64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217A68-4AFA-676D-8E38-86AE5BB26654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FD1099-B574-C89C-1F3A-BC38A6A18331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2EC3F-466A-2DD2-0C4E-CC68BFCB07F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3BCB9F-B1B5-218D-9C42-7D2EBAC9C576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39A902-F3FF-0F30-B712-0AF48C00DDAD}"/>
              </a:ext>
            </a:extLst>
          </p:cNvPr>
          <p:cNvGrpSpPr/>
          <p:nvPr/>
        </p:nvGrpSpPr>
        <p:grpSpPr>
          <a:xfrm>
            <a:off x="4181533" y="-190290"/>
            <a:ext cx="471149" cy="593708"/>
            <a:chOff x="5329305" y="417338"/>
            <a:chExt cx="756599" cy="7249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9CD74-C28F-026A-D256-6C00229E0568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08D5A-F0AE-C3BC-7EFB-FADCF32257B6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8CDE8-8AED-BFEB-095C-C9D902BC0921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63101-ABC2-5021-ADE4-80252C047A91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CC239D-FDB6-BF92-6FBB-12A481F834C3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2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601F33-F142-5A04-F2F0-FF5361F1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28" y="315134"/>
            <a:ext cx="4023957" cy="6542866"/>
          </a:xfrm>
          <a:prstGeom prst="rect">
            <a:avLst/>
          </a:prstGeom>
        </p:spPr>
      </p:pic>
      <p:grpSp>
        <p:nvGrpSpPr>
          <p:cNvPr id="4" name="Graphic 1">
            <a:extLst>
              <a:ext uri="{FF2B5EF4-FFF2-40B4-BE49-F238E27FC236}">
                <a16:creationId xmlns:a16="http://schemas.microsoft.com/office/drawing/2014/main" id="{C7EACBB1-170A-CAEC-F184-D8CDACC4F30D}"/>
              </a:ext>
            </a:extLst>
          </p:cNvPr>
          <p:cNvGrpSpPr/>
          <p:nvPr/>
        </p:nvGrpSpPr>
        <p:grpSpPr>
          <a:xfrm>
            <a:off x="7513211" y="282491"/>
            <a:ext cx="1812441" cy="6293017"/>
            <a:chOff x="6509931" y="33855"/>
            <a:chExt cx="2948054" cy="66287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198757-3DBE-CB13-81E4-526212CD27E9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2B079-2134-A03F-863C-14FE227C1C00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A7F70-0D50-76DD-52F3-6D3ABA3B3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FA419F-BBA8-FE63-1C22-F1C2B00562E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65344-9CE0-D09D-4F74-816C7FC3FB6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CCCB7-9331-EF01-121A-4A2284ED5543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7E4A-54BE-EB63-E742-1368B59C69A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FC24AB-99ED-37E9-4A71-0D32CE7CFED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65666-8E08-0998-4D5A-5740657AFD6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86E13-09F1-5076-AFCB-354BB382BB4D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6CD1B-9B11-0161-1272-410CDB0C5DA1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98BC-C293-D080-DE50-DF6D7FDB0A8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A3895E-4518-5691-274C-2DCFE7F73650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E08D9D-5700-BC32-1AA6-6FE9FA28FEA7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4FC7E-2BB4-CA0D-1D04-3A6D04C2CC62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31E293-AFD8-4BF4-C7A1-AB2AE9C9137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9106-03B4-52EB-7F46-96F5DA9FDEE3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7B826-F11B-E70C-D372-56FFA7C73D21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51F44E-3FE5-3ADD-ACE8-CCBABC6364A9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734B86-4FF5-FC9D-72E1-4B55F46B2CA5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48F8CA-F366-B1F3-83DB-263AAFACEA26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F241D-D076-9DDE-FF1E-B699A193756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C180A5-9470-9828-827A-98515BDE1B0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036F25-1A2A-C996-D3CF-91D63F93BC84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6D7026-3245-420E-556C-D2CDDE984E31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35F661-BF10-AB96-BD82-442C79D65EFD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E4BF0-D8D7-849B-B585-09D13C182BC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12945E-057E-4425-763F-57E7E121F219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AB376D-2E3E-0DD6-703B-6711BA043508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1BF17C-3828-F181-C8F5-DE76C9B38FA3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0DA46-43F6-33D2-4D85-1A0C8E9648C8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E6A5-0496-10C5-2A06-56733FDCE33A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79F4D2-2B96-A453-F253-16B4879486A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BA813-C713-142F-2B86-F7CEFDF5B338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9B1CD7-4D66-2510-DF5F-52091E5997FA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F06B8-D388-FF03-43D6-8BD0E597FC5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84C1F6-4D2F-9256-49B3-790EB17D161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43B94E-491A-8F66-0183-22A0F72A3A6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B7D76B-84BC-B47A-7F00-F77E9544DF5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25F747-48A3-AE75-0618-312543537195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6CD138-A3AE-DEC0-AF83-3D8011ADB05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7D6DDE-18AB-97A9-A1BF-29DFE3E60FE8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4ACAF-B805-2391-2B25-2AF7A19769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D00028-53D3-D9C9-CA87-4ADBFA78D5FD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03BE3D-0D74-AB40-0AA7-316B1504C760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D6661D-83F4-D977-1D9C-1BFB511C3A37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B1922C-BF66-CF5B-0D98-6C479D4D219F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3003C-B8BB-7954-4E31-2F9C06ACFAA8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71CD5-8E08-40B9-CCD8-8947B80F45E5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62113B-5038-B811-5E45-1BF70AC8E25C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93C6BD-14A3-F6BA-AD99-2E739F1A2A44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CA6C41-32D1-6C59-E17D-1DEB9DED8FD5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BEF2F3-6E84-56D0-29EF-675D668F79CD}"/>
              </a:ext>
            </a:extLst>
          </p:cNvPr>
          <p:cNvGrpSpPr/>
          <p:nvPr/>
        </p:nvGrpSpPr>
        <p:grpSpPr>
          <a:xfrm>
            <a:off x="3758337" y="-140075"/>
            <a:ext cx="383358" cy="593708"/>
            <a:chOff x="5329305" y="417338"/>
            <a:chExt cx="756599" cy="72495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09790-F6B9-D0C0-06EB-79AB1B03303E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CD511-9A05-E122-9B17-1719264717A0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DEB12E-0A07-E107-910E-5C3F7A81238D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D2B40C-F08E-B9EF-8E8F-658FF6B4B3A3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AEF81-729C-3192-CB67-BF54FB67E28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40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6B61C9BD-9443-92F0-B700-6D3BD2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463" y="37365"/>
            <a:ext cx="3169920" cy="237744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2773" y="3549070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D7A558-8A0A-3242-3838-38C7F85367F3}"/>
              </a:ext>
            </a:extLst>
          </p:cNvPr>
          <p:cNvGrpSpPr/>
          <p:nvPr/>
        </p:nvGrpSpPr>
        <p:grpSpPr>
          <a:xfrm>
            <a:off x="20463" y="37365"/>
            <a:ext cx="5512163" cy="3202115"/>
            <a:chOff x="20463" y="37365"/>
            <a:chExt cx="5512163" cy="32021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42E8E8-B657-549C-25B0-878E4D6DD217}"/>
                </a:ext>
              </a:extLst>
            </p:cNvPr>
            <p:cNvGrpSpPr/>
            <p:nvPr/>
          </p:nvGrpSpPr>
          <p:grpSpPr>
            <a:xfrm>
              <a:off x="20463" y="37365"/>
              <a:ext cx="5512163" cy="3202115"/>
              <a:chOff x="453543" y="1003609"/>
              <a:chExt cx="8549206" cy="452739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9101EFC-6D1D-0E64-AE2F-D644C6C47BE8}"/>
                  </a:ext>
                </a:extLst>
              </p:cNvPr>
              <p:cNvSpPr/>
              <p:nvPr/>
            </p:nvSpPr>
            <p:spPr>
              <a:xfrm>
                <a:off x="1988633" y="1003609"/>
                <a:ext cx="4676078" cy="4527395"/>
              </a:xfrm>
              <a:prstGeom prst="ellipse">
                <a:avLst/>
              </a:prstGeom>
              <a:solidFill>
                <a:srgbClr val="586D3D">
                  <a:alpha val="74902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21F2EE6-6CCC-3FBB-2BF4-79178A94E205}"/>
                  </a:ext>
                </a:extLst>
              </p:cNvPr>
              <p:cNvSpPr/>
              <p:nvPr/>
            </p:nvSpPr>
            <p:spPr>
              <a:xfrm>
                <a:off x="4326671" y="1003609"/>
                <a:ext cx="4676078" cy="4527395"/>
              </a:xfrm>
              <a:prstGeom prst="ellipse">
                <a:avLst/>
              </a:prstGeom>
              <a:solidFill>
                <a:srgbClr val="A58537">
                  <a:alpha val="74902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A76B8-20B1-A919-7DDD-2B87E5268CE3}"/>
                  </a:ext>
                </a:extLst>
              </p:cNvPr>
              <p:cNvSpPr txBox="1"/>
              <p:nvPr/>
            </p:nvSpPr>
            <p:spPr>
              <a:xfrm>
                <a:off x="3876906" y="2220721"/>
                <a:ext cx="1590907" cy="397197"/>
              </a:xfrm>
              <a:prstGeom prst="roundRect">
                <a:avLst/>
              </a:prstGeom>
              <a:solidFill>
                <a:srgbClr val="63E3C5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Mixotrophic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C1D853-D139-AC70-8018-AD09382A8611}"/>
                  </a:ext>
                </a:extLst>
              </p:cNvPr>
              <p:cNvSpPr txBox="1"/>
              <p:nvPr/>
            </p:nvSpPr>
            <p:spPr>
              <a:xfrm>
                <a:off x="4672360" y="1735099"/>
                <a:ext cx="2092713" cy="397197"/>
              </a:xfrm>
              <a:prstGeom prst="roundRect">
                <a:avLst/>
              </a:prstGeom>
              <a:solidFill>
                <a:srgbClr val="A87142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Heterotrophic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60842-4CE7-7E8F-C31A-3F9571DF70F3}"/>
                  </a:ext>
                </a:extLst>
              </p:cNvPr>
              <p:cNvSpPr txBox="1"/>
              <p:nvPr/>
            </p:nvSpPr>
            <p:spPr>
              <a:xfrm>
                <a:off x="2702312" y="2758068"/>
                <a:ext cx="1970048" cy="397197"/>
              </a:xfrm>
              <a:prstGeom prst="roundRect">
                <a:avLst/>
              </a:prstGeom>
              <a:solidFill>
                <a:srgbClr val="3CBA26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Autotrophic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7BB2E-92E2-1282-7D69-A1D36C2EB968}"/>
                  </a:ext>
                </a:extLst>
              </p:cNvPr>
              <p:cNvSpPr txBox="1"/>
              <p:nvPr/>
            </p:nvSpPr>
            <p:spPr>
              <a:xfrm>
                <a:off x="5174166" y="3241142"/>
                <a:ext cx="1590907" cy="649959"/>
              </a:xfrm>
              <a:prstGeom prst="roundRect">
                <a:avLst/>
              </a:prstGeom>
              <a:solidFill>
                <a:srgbClr val="FE4A49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Non-Plastid Parasites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7E499A-7822-CB50-95DA-0E8B5AB6DBA3}"/>
                  </a:ext>
                </a:extLst>
              </p:cNvPr>
              <p:cNvSpPr txBox="1"/>
              <p:nvPr/>
            </p:nvSpPr>
            <p:spPr>
              <a:xfrm>
                <a:off x="3699056" y="1014313"/>
                <a:ext cx="1256370" cy="35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F0ECEB-482A-6202-B9A4-C986AF3C9443}"/>
                  </a:ext>
                </a:extLst>
              </p:cNvPr>
              <p:cNvSpPr txBox="1"/>
              <p:nvPr/>
            </p:nvSpPr>
            <p:spPr>
              <a:xfrm>
                <a:off x="6036524" y="1014313"/>
                <a:ext cx="1256370" cy="35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C69E71-E8FE-4619-6929-57D70A7F6B43}"/>
                  </a:ext>
                </a:extLst>
              </p:cNvPr>
              <p:cNvSpPr txBox="1"/>
              <p:nvPr/>
            </p:nvSpPr>
            <p:spPr>
              <a:xfrm>
                <a:off x="453543" y="4160812"/>
                <a:ext cx="1970048" cy="649959"/>
              </a:xfrm>
              <a:prstGeom prst="roundRect">
                <a:avLst/>
              </a:prstGeom>
              <a:solidFill>
                <a:srgbClr val="D0D1AC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Plastid</a:t>
                </a:r>
              </a:p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Parasites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43FC8E-1213-50FD-3D43-AB652B43B90F}"/>
                  </a:ext>
                </a:extLst>
              </p:cNvPr>
              <p:cNvSpPr txBox="1"/>
              <p:nvPr/>
            </p:nvSpPr>
            <p:spPr>
              <a:xfrm>
                <a:off x="1403860" y="4950603"/>
                <a:ext cx="1970048" cy="397197"/>
              </a:xfrm>
              <a:prstGeom prst="roundRect">
                <a:avLst/>
              </a:prstGeom>
              <a:solidFill>
                <a:srgbClr val="A020F0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Endosymbiotic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B3C409-8C7F-CB99-DD99-967712F48B4A}"/>
                </a:ext>
              </a:extLst>
            </p:cNvPr>
            <p:cNvSpPr txBox="1"/>
            <p:nvPr/>
          </p:nvSpPr>
          <p:spPr>
            <a:xfrm>
              <a:off x="4248044" y="1306170"/>
              <a:ext cx="1270203" cy="280928"/>
            </a:xfrm>
            <a:prstGeom prst="roundRect">
              <a:avLst/>
            </a:prstGeom>
            <a:solidFill>
              <a:srgbClr val="C4D808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Ciliates</a:t>
              </a:r>
            </a:p>
          </p:txBody>
        </p:sp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5A25B0B9-7B90-26C3-C6F0-2134C28A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620" y="4475460"/>
            <a:ext cx="3169919" cy="23774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8C0B4A-1C35-42ED-7867-F9BF20544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1617" y="0"/>
            <a:ext cx="3169920" cy="237744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9151F3-82E1-26DD-EED5-EB116D91D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633" y="2111073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2" y="742350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2" y="4164898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2" y="5290875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5" y="680681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5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2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9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3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7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60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91" y="6031022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9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718056" cy="6293017"/>
            <a:chOff x="6509931" y="33855"/>
            <a:chExt cx="2794531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243133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5506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67583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52200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45420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4"/>
              <a:ext cx="43856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78534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23419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151280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151280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84133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235499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8"/>
              <a:ext cx="182048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07338" y="202111"/>
            <a:ext cx="462654" cy="598486"/>
            <a:chOff x="6338658" y="-33159"/>
            <a:chExt cx="606228" cy="499538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183242" y="210272"/>
            <a:ext cx="462654" cy="598486"/>
            <a:chOff x="6338658" y="-33159"/>
            <a:chExt cx="606228" cy="499538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2" y="73921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4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30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2" y="2658661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50" y="1565677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7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7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9" y="4357557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6" y="176367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3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1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4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8" y="637638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4" y="379236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50" y="1565677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7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7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9" y="4357557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6" y="176367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3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1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4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8" y="637638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4" y="379236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2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51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8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4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9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7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4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9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9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1" y="2201784"/>
              <a:ext cx="1590907" cy="782857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60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60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2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4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70" y="4661202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5" y="426136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6" y="13531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7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9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11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4" y="4058623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7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30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2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1" y="1466313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401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11" y="6265575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3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20" y="1113234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5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41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7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4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8" y="6004528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80" y="584949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50" y="3117153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8" y="6052419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9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3" y="6591487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8" y="785534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4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7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9" y="535765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3" y="69303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4" y="664284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4" y="987802"/>
            <a:ext cx="1427389" cy="5103641"/>
            <a:chOff x="7398048" y="457121"/>
            <a:chExt cx="1427389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  <p:pic>
        <p:nvPicPr>
          <p:cNvPr id="7" name="Picture 6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E391B80-8169-407C-8540-B0DB1ECA9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5" y="4651471"/>
            <a:ext cx="3047999" cy="2286000"/>
          </a:xfrm>
          <a:prstGeom prst="rect">
            <a:avLst/>
          </a:prstGeom>
        </p:spPr>
      </p:pic>
      <p:pic>
        <p:nvPicPr>
          <p:cNvPr id="59" name="Picture 5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3D8AD7D2-DC34-DB10-FC15-F78B732B9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24" y="2348966"/>
            <a:ext cx="3048000" cy="2286000"/>
          </a:xfrm>
          <a:prstGeom prst="rect">
            <a:avLst/>
          </a:prstGeom>
        </p:spPr>
      </p:pic>
      <p:pic>
        <p:nvPicPr>
          <p:cNvPr id="64" name="Picture 63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8AECD75E-E949-5224-6BF7-F00E9B6C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08" y="62966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9" y="729317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9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4" y="780659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4" y="3000377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7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501" y="861136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501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3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91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11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3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580320" y="-759204"/>
            <a:ext cx="966182" cy="1603349"/>
            <a:chOff x="5296004" y="-24262"/>
            <a:chExt cx="1053575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675586"/>
              <a:ext cx="717864" cy="20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4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675586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682673"/>
              <a:ext cx="717864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60104"/>
              <a:ext cx="1170102" cy="2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34304" y="-773781"/>
            <a:ext cx="1067632" cy="1603349"/>
            <a:chOff x="5307572" y="-24262"/>
            <a:chExt cx="1030439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687154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694242"/>
              <a:ext cx="717864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71672"/>
              <a:ext cx="1170102" cy="17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11012" y="-764069"/>
            <a:ext cx="1205943" cy="1603349"/>
            <a:chOff x="5319641" y="-24262"/>
            <a:chExt cx="1006301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699223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06311"/>
              <a:ext cx="717864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83741"/>
              <a:ext cx="1170102" cy="15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46873" y="3900666"/>
            <a:ext cx="1228070" cy="1603349"/>
            <a:chOff x="5321275" y="-24262"/>
            <a:chExt cx="100303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0858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07945"/>
              <a:ext cx="717864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85375"/>
              <a:ext cx="1170102" cy="15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90" y="1102634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8" y="3900667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1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9" y="1677369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3" y="968648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41" y="514286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41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41" y="1273043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3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5" y="3480886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5" y="3480886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3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5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5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9" y="1222871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2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7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7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7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5" y="2594998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7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7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3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3" y="4741856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3" y="5090696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9" y="1689708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3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5" y="483111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3348"/>
            <a:chOff x="1036804" y="192472"/>
            <a:chExt cx="2705937" cy="66917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4720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42314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56553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45334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42889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4605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63456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6662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51375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68922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52094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5281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6158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67627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4691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47348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4159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38143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4044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3929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3584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7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8560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48211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6547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46341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5238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6503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7726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7323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83305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9193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68922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6503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59573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7942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59142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5942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59142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6129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7726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6388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09"/>
              <a:ext cx="6417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4749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57272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4547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57703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4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6532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5554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6201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50943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52526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5712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6676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57991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6460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60148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5784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5425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53101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45190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5166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4317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6446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8301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51806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55258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5166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5324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55546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5497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52813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53389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56840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4"/>
              <a:ext cx="7942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56984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60292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9"/>
              <a:ext cx="53964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57128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59573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4835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6489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54395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4044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4101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3900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4447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68491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58135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42601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4662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4461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48498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4576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4749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6201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50943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6288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65326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1"/>
              <a:ext cx="4964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4130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56697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79565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85894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5942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4792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45622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47635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5511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5612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7309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4245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54395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69497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55834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4806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53676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50224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3986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6633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58566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4662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50800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76689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52669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4964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46341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1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52238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50800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69497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51519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43464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55690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6"/>
              <a:ext cx="45909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44903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5123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51950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52526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54683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6590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66333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61443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78415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48211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4806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41019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55977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45766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45047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58998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56121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46197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4245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47635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34835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70073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5626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72374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47348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30520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602927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61299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64032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50368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62737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53532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42889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48930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47060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47060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44759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40732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50656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54971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63025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50080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49074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54827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48498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493618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7467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6964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44040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58854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421703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44615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799972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34547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696416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600051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597174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417389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492180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538205" cy="14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9" y="123695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2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594603-A698-2F30-73C1-0CF9A55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53" y="733777"/>
            <a:ext cx="2204452" cy="828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478989-3E76-57F6-3649-870FFD4B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7117" y="1714962"/>
            <a:ext cx="2507237" cy="7524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EBD3F5E-C7C0-1A68-BB07-C37CDB84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976" y="2577654"/>
            <a:ext cx="1887376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1C0574-A819-DA0A-D7CD-0739E3771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6976" y="4004284"/>
            <a:ext cx="1887376" cy="752475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C85DB447-7A6A-FF9D-D914-407D100D2E18}"/>
              </a:ext>
            </a:extLst>
          </p:cNvPr>
          <p:cNvSpPr/>
          <p:nvPr/>
        </p:nvSpPr>
        <p:spPr>
          <a:xfrm>
            <a:off x="4679738" y="521742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67FE27-1899-C548-3A4E-BF8B280BB8DA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0800000" flipH="1" flipV="1">
            <a:off x="4725455" y="86464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2FF2CC0-A2BD-49D1-F1F8-77CF659B4357}"/>
              </a:ext>
            </a:extLst>
          </p:cNvPr>
          <p:cNvSpPr/>
          <p:nvPr/>
        </p:nvSpPr>
        <p:spPr>
          <a:xfrm>
            <a:off x="4687422" y="230618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54FEFD-A1AE-3A97-406F-7EB46E6E35D1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10800000" flipH="1" flipV="1">
            <a:off x="4733140" y="2407436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9DD0DA8-0999-6877-3002-C7B3AA9721C5}"/>
              </a:ext>
            </a:extLst>
          </p:cNvPr>
          <p:cNvSpPr/>
          <p:nvPr/>
        </p:nvSpPr>
        <p:spPr>
          <a:xfrm>
            <a:off x="4679737" y="1651593"/>
            <a:ext cx="45719" cy="58485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E656C1-C461-8DC0-98A4-C32B6F81273F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4725455" y="1944018"/>
            <a:ext cx="120433" cy="348827"/>
          </a:xfrm>
          <a:prstGeom prst="bentConnector4">
            <a:avLst>
              <a:gd name="adj1" fmla="val 102817"/>
              <a:gd name="adj2" fmla="val 919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9C8966FA-6856-1C55-068A-0285925F1C83}"/>
              </a:ext>
            </a:extLst>
          </p:cNvPr>
          <p:cNvSpPr/>
          <p:nvPr/>
        </p:nvSpPr>
        <p:spPr>
          <a:xfrm>
            <a:off x="4679737" y="354162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A0CD514-244A-C008-068F-7D3FA634696F}"/>
              </a:ext>
            </a:extLst>
          </p:cNvPr>
          <p:cNvCxnSpPr>
            <a:cxnSpLocks/>
            <a:stCxn id="13" idx="2"/>
            <a:endCxn id="6" idx="1"/>
          </p:cNvCxnSpPr>
          <p:nvPr/>
        </p:nvCxnSpPr>
        <p:spPr>
          <a:xfrm rot="10800000" flipH="1" flipV="1">
            <a:off x="4725454" y="3886852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2F3FFA8-8FC2-9219-0674-62DA6C002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8326" y="3012172"/>
            <a:ext cx="2516026" cy="600075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1D23F49-F451-74D9-48FC-A18C7255E597}"/>
              </a:ext>
            </a:extLst>
          </p:cNvPr>
          <p:cNvSpPr/>
          <p:nvPr/>
        </p:nvSpPr>
        <p:spPr>
          <a:xfrm>
            <a:off x="4676980" y="3012170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1922A3-4522-503A-5BF4-356852E7971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 flipV="1">
            <a:off x="4722698" y="326339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90CB257-E05B-D90A-4F49-0CBC73577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5767" y="5436714"/>
            <a:ext cx="1878587" cy="523875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E122212-BA7D-667E-F503-E590B22943FE}"/>
              </a:ext>
            </a:extLst>
          </p:cNvPr>
          <p:cNvSpPr/>
          <p:nvPr/>
        </p:nvSpPr>
        <p:spPr>
          <a:xfrm>
            <a:off x="4670847" y="6096649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C3BFD1-5611-839A-5D33-8514ADB631B9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0800000" flipH="1">
            <a:off x="4724247" y="569865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CAF69-907B-16BA-8BEB-00B4A924E02C}"/>
              </a:ext>
            </a:extLst>
          </p:cNvPr>
          <p:cNvGrpSpPr/>
          <p:nvPr/>
        </p:nvGrpSpPr>
        <p:grpSpPr>
          <a:xfrm>
            <a:off x="6911734" y="171912"/>
            <a:ext cx="462654" cy="598486"/>
            <a:chOff x="6338658" y="-33159"/>
            <a:chExt cx="606228" cy="4995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12006-D857-22DF-4A52-B74A784352DE}"/>
                </a:ext>
              </a:extLst>
            </p:cNvPr>
            <p:cNvSpPr txBox="1"/>
            <p:nvPr/>
          </p:nvSpPr>
          <p:spPr>
            <a:xfrm rot="16200000">
              <a:off x="6232827" y="133247"/>
              <a:ext cx="433469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27AF-5890-7257-0DC0-A847DDF23AC2}"/>
                </a:ext>
              </a:extLst>
            </p:cNvPr>
            <p:cNvSpPr txBox="1"/>
            <p:nvPr/>
          </p:nvSpPr>
          <p:spPr>
            <a:xfrm rot="16200000">
              <a:off x="6300122" y="103111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77AFC-FD8F-FB5A-667F-1870A46FDD33}"/>
                </a:ext>
              </a:extLst>
            </p:cNvPr>
            <p:cNvSpPr txBox="1"/>
            <p:nvPr/>
          </p:nvSpPr>
          <p:spPr>
            <a:xfrm rot="16200000">
              <a:off x="6397493" y="103282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8DB7D-A4F3-E760-168B-5928F9445903}"/>
                </a:ext>
              </a:extLst>
            </p:cNvPr>
            <p:cNvSpPr txBox="1"/>
            <p:nvPr/>
          </p:nvSpPr>
          <p:spPr>
            <a:xfrm rot="16200000">
              <a:off x="6489826" y="102723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6B6CD-AF1B-BF99-14E4-519A3A5F210A}"/>
                </a:ext>
              </a:extLst>
            </p:cNvPr>
            <p:cNvSpPr txBox="1"/>
            <p:nvPr/>
          </p:nvSpPr>
          <p:spPr>
            <a:xfrm rot="16200000">
              <a:off x="6587196" y="108689"/>
              <a:ext cx="493572" cy="22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C0CA3A73-A088-C82D-1D44-135C2E7E2873}"/>
              </a:ext>
            </a:extLst>
          </p:cNvPr>
          <p:cNvGrpSpPr/>
          <p:nvPr/>
        </p:nvGrpSpPr>
        <p:grpSpPr>
          <a:xfrm>
            <a:off x="9558314" y="465736"/>
            <a:ext cx="1812441" cy="6293017"/>
            <a:chOff x="6509931" y="33855"/>
            <a:chExt cx="2948054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6266A2-06D5-145F-1C21-D0E562CDD9D1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2BB71-A41B-04A6-D5A4-98626DBC7BD2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163A23-7E3F-9C31-EEDE-7656EFA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B946AC-7645-56F6-6B1A-D08D251A1B8E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2DA76D-70D8-7908-344E-AD97FEF9823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A12008-52D1-2391-29ED-8D3F3AC1A65A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ACF641-B0A7-68EF-3136-2845F9443FB9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5DF32-8551-9329-5EEE-BC3F39FE9D1B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54BE36-58B6-64E3-483F-2B6CADF9D522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34A241-883A-9D6A-4031-9749D16072D8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F5578-685C-8DBA-2FA2-0A8FE2BA5F33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0BAC1-89BE-EB6B-3D8C-9BFE3FD46C92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DC1892-8E2D-325C-090E-2F07A802495C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9149E-8F0F-9791-8352-9C19E4E51D7A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E626F2-95A1-8C1E-114D-03FA6BFB512C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BD712E-7FBE-3A8F-28A3-52787336D61B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1D75-6446-D0D1-8E0B-383D58AE7D98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5389AA-EDED-E367-B334-6AFD770BE6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2C4CB2-890F-8996-DCCC-EEA8BEB1DFDD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18B08-19A5-3DCA-5A03-A852E17F594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E024F7-FD4B-7D67-EF7C-E82C4FB65114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EAB62A-10C7-FA50-15DB-5A14BBEA71E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096459-B7C4-DC59-EF72-21DF45070183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D5DE31-1511-635E-47B9-CC53173223A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CD597D-C3D2-B702-5AF3-8ECAB07A4EF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2F6786-1610-893C-D98B-7CD019BA712F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6FA824-37D9-7346-7106-97D874496A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70C9B8-8CB7-9AAD-ADE3-BA7AE51A5D2B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0E13E6-8B6C-4484-9C70-E800EF4CE3C1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D856B0-3287-1018-2F19-C06D6A389FD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0D862E-FE0F-667B-3433-20DF1DB53232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CAA5C-D7B7-1B4D-CF39-0623181E964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37DBE9-26D8-BE09-EBF9-34F0A59DF08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5316B-CE69-33B1-61DD-C5049542B026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CD7FA9-BEAF-6BAE-B70D-427EB2FC79D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F417A-2AAE-66FF-0929-29390D2F9DC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0601CC0-0AA7-2E80-2FE9-27726A079050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617C48-1CB4-258C-33F5-EB231F17C41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7348EA-ED29-8AFC-11F4-E528692F81C9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F611F6-5A04-3E1B-1996-ED1B03423E7B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671A-87A0-AEB6-69F1-1662D42B6BE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A5EE3C-A2D1-DC7D-EB63-4DE5F7B901D3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90A7E7-F4EA-5465-7F9E-0D701A687FF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CDF0BDD-AF17-8DBD-4496-4BC76FD48DC6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08F4A-3840-2054-A189-B3C0050CFFA9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81B5CF-24E6-794B-25BE-3D423D35F6F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82CEEA-8F0F-95C9-9FD7-D83F46CAEF25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EF18E5-4753-DB65-EA0F-4771AD7911E1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7EE2C-12D0-71DE-5984-533892E324F3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F3C622-67C2-4D85-5345-6FD7BA2DB995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2483C7-A77C-105E-E0DD-E02CA8700BBF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F8561-DB9C-F7DB-1A88-08933BF4D010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4493907-CC41-1283-218F-6BA53113108F}"/>
              </a:ext>
            </a:extLst>
          </p:cNvPr>
          <p:cNvSpPr txBox="1"/>
          <p:nvPr/>
        </p:nvSpPr>
        <p:spPr>
          <a:xfrm rot="16200000">
            <a:off x="-1177934" y="92881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59631EE2-68A1-5607-9C1F-78B40BDC5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2" y="508496"/>
            <a:ext cx="4699930" cy="63231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8AA4AC-9DA0-8318-0BD9-BDB7A0792320}"/>
              </a:ext>
            </a:extLst>
          </p:cNvPr>
          <p:cNvSpPr txBox="1"/>
          <p:nvPr/>
        </p:nvSpPr>
        <p:spPr>
          <a:xfrm>
            <a:off x="371552" y="2204997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Ochrophyta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ABC351-06C6-1459-02D1-ADA9FDA69681}"/>
              </a:ext>
            </a:extLst>
          </p:cNvPr>
          <p:cNvSpPr txBox="1"/>
          <p:nvPr/>
        </p:nvSpPr>
        <p:spPr>
          <a:xfrm>
            <a:off x="1577941" y="50149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Oomycota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63D8BC-146E-9326-63E9-54441A5A8343}"/>
              </a:ext>
            </a:extLst>
          </p:cNvPr>
          <p:cNvSpPr txBox="1"/>
          <p:nvPr/>
        </p:nvSpPr>
        <p:spPr>
          <a:xfrm>
            <a:off x="2206846" y="618887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Bigyra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5ACF14-D203-EA9E-1803-17712FA3F63A}"/>
              </a:ext>
            </a:extLst>
          </p:cNvPr>
          <p:cNvSpPr txBox="1"/>
          <p:nvPr/>
        </p:nvSpPr>
        <p:spPr>
          <a:xfrm>
            <a:off x="1635091" y="1782766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Phaeophyceae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F6DCB-61A9-3904-3573-4DC490C992A4}"/>
              </a:ext>
            </a:extLst>
          </p:cNvPr>
          <p:cNvSpPr txBox="1"/>
          <p:nvPr/>
        </p:nvSpPr>
        <p:spPr>
          <a:xfrm>
            <a:off x="572373" y="1101219"/>
            <a:ext cx="106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Bacillariophyta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72952E-D563-5054-287E-F36134934EE8}"/>
              </a:ext>
            </a:extLst>
          </p:cNvPr>
          <p:cNvSpPr txBox="1"/>
          <p:nvPr/>
        </p:nvSpPr>
        <p:spPr>
          <a:xfrm>
            <a:off x="1635091" y="317781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Parmales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671B3D-887B-C7E7-69DC-FFEE13399449}"/>
              </a:ext>
            </a:extLst>
          </p:cNvPr>
          <p:cNvSpPr txBox="1"/>
          <p:nvPr/>
        </p:nvSpPr>
        <p:spPr>
          <a:xfrm>
            <a:off x="1993456" y="2221214"/>
            <a:ext cx="120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Pelagophyceae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34D16D-08BB-5513-EAE6-B5A9988D269C}"/>
              </a:ext>
            </a:extLst>
          </p:cNvPr>
          <p:cNvSpPr txBox="1"/>
          <p:nvPr/>
        </p:nvSpPr>
        <p:spPr>
          <a:xfrm>
            <a:off x="1751439" y="2582044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Eustigmatales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5758-90F6-01E1-56C4-FBD92D4E2099}"/>
              </a:ext>
            </a:extLst>
          </p:cNvPr>
          <p:cNvSpPr txBox="1"/>
          <p:nvPr/>
        </p:nvSpPr>
        <p:spPr>
          <a:xfrm>
            <a:off x="-22406" y="-10474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9670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8" y="-36799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3" y="946638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2" y="5203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45216" y="-384224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7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3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6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51" y="5855311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8" y="3168312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63504" y="-583190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9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6" y="3461359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9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75927" y="-611300"/>
            <a:ext cx="1320492" cy="1603349"/>
            <a:chOff x="5318075" y="-20714"/>
            <a:chExt cx="963677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85723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20" y="5294477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5" y="2572088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9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7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2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6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6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4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9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8" y="4293442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80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5" y="2517585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2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41" y="4141077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2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90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ctr"/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2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8F85C0-A8EF-23B4-5D09-002A5464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469" y="533502"/>
            <a:ext cx="2983095" cy="752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E379E6-9761-1838-388F-396F6FEE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3" y="2032351"/>
            <a:ext cx="2040120" cy="152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865EA-F119-DD2A-2185-28811BCFA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19" y="3956050"/>
            <a:ext cx="2354445" cy="6762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4F768-BED6-D3D6-F977-7B11A343D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154" y="5082027"/>
            <a:ext cx="2983095" cy="828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9EBB72-5A26-9E2F-8F66-2D87FBC48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5443" y="1626034"/>
            <a:ext cx="2040120" cy="152400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016D03B3-53C1-6549-BD8A-D99CB00DCED0}"/>
              </a:ext>
            </a:extLst>
          </p:cNvPr>
          <p:cNvSpPr/>
          <p:nvPr/>
        </p:nvSpPr>
        <p:spPr>
          <a:xfrm>
            <a:off x="4862802" y="471833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A125AD-C562-3FC9-956F-D2CC772E1DA3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H="1" flipV="1">
            <a:off x="4908519" y="696237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A7829EE-4AA5-9DFE-7572-3AD796F3C7A4}"/>
              </a:ext>
            </a:extLst>
          </p:cNvPr>
          <p:cNvSpPr/>
          <p:nvPr/>
        </p:nvSpPr>
        <p:spPr>
          <a:xfrm>
            <a:off x="4860612" y="953588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60C876-5FA0-D030-C40E-09E4BD6B861F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H="1" flipV="1">
            <a:off x="4906329" y="1010214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9604E42-ADDC-081B-EB34-DF6A4CED01E1}"/>
              </a:ext>
            </a:extLst>
          </p:cNvPr>
          <p:cNvSpPr/>
          <p:nvPr/>
        </p:nvSpPr>
        <p:spPr>
          <a:xfrm>
            <a:off x="4864026" y="1060549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E8846E-B8CE-1E76-2D84-7D02F435D140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0800000" flipH="1" flipV="1">
            <a:off x="4909743" y="1117175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0088AAE4-0575-F174-C9A0-4E2C6CC60D44}"/>
              </a:ext>
            </a:extLst>
          </p:cNvPr>
          <p:cNvSpPr/>
          <p:nvPr/>
        </p:nvSpPr>
        <p:spPr>
          <a:xfrm>
            <a:off x="4862244" y="2947577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75E4C3E-38A5-B0B7-0B12-2525B73CB39E}"/>
              </a:ext>
            </a:extLst>
          </p:cNvPr>
          <p:cNvCxnSpPr>
            <a:cxnSpLocks/>
            <a:stCxn id="13" idx="2"/>
            <a:endCxn id="4" idx="1"/>
          </p:cNvCxnSpPr>
          <p:nvPr/>
        </p:nvCxnSpPr>
        <p:spPr>
          <a:xfrm rot="10800000" flipH="1" flipV="1">
            <a:off x="4907961" y="3161212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B348DC7-F12F-DBE2-43ED-355685774022}"/>
              </a:ext>
            </a:extLst>
          </p:cNvPr>
          <p:cNvSpPr/>
          <p:nvPr/>
        </p:nvSpPr>
        <p:spPr>
          <a:xfrm>
            <a:off x="4869598" y="5822174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EBB4B2-ADED-1A0B-35A2-171269C5DD71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>
            <a:off x="4915315" y="5744071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E8EA18DF-D07F-EB9C-7997-71BFD7C720DF}"/>
              </a:ext>
            </a:extLst>
          </p:cNvPr>
          <p:cNvGrpSpPr/>
          <p:nvPr/>
        </p:nvGrpSpPr>
        <p:grpSpPr>
          <a:xfrm>
            <a:off x="8917598" y="78301"/>
            <a:ext cx="1812441" cy="6293017"/>
            <a:chOff x="6509931" y="33855"/>
            <a:chExt cx="2948054" cy="66287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EBBBCF-8EF1-C9E5-F4F4-2767C810886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9CAFF-55B2-C141-F2E6-21F76C87B141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8BFF5-0F5C-8CEF-3446-F3DEFFFA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0B7FBE-A61A-172B-B26D-6D569BDCC8E2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24FD6D-87C5-D255-CEE9-B222CBD933B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1D6A8F-F3C1-67AA-6F66-8D305926082B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45BF6B-D89C-D1F7-9942-10BF5DF63123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B73D54-F16F-B690-AEBE-FABA64D5F430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47EB04-84A1-CCC6-6CC1-DA890327C34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BF0121-18C1-BD2B-1BAF-774644A2FEAC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BEE63-48BB-99B9-EDEE-F4F797CA065A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12D4B-0D53-D984-AE45-CFA3BFCF59A8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AB8-0D4C-4EBA-522F-7910A838C547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0661F-DC82-C2EC-7C34-044C10F1587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FBFF7A-33E2-7A96-548E-4604D2419F8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53DFAA-E003-BEB5-E7C6-02A0F85EFB7C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5777C6-5D1D-31CF-8E10-A8EACDE1AFD5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B15F34-08CE-BC83-E56F-0F1124C68824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B292A-5E5A-C9EA-92B7-5790E65C9A35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87D4C-A9E0-63B7-F42A-5432A94014A7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775ECB-7EE6-F94F-B70F-6A46F72A680A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F8C86-659D-1C7D-1D54-68BC57C2EF1B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957D6E-56F4-BC1A-419D-9CBE543F528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D59B47-3C57-9FBE-00AE-B1A5DA3D8791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6ADA9-F378-57B1-7415-C43D23D5FCD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444CAC-D11D-1779-6C6B-58614324CFF2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539065-3822-19F3-D31F-774A2CE87803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811F81-12AF-BAEE-BAA0-289E07BAFDFA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4CD78-F9DC-4544-C738-73CA7CED3309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A6E2B-46F3-0CED-E495-FF1FCB6A0A5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066DD3-AE0E-0995-915F-885C0C5867B0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B9B9B-DFFF-E9C2-71B7-E7FF0648521E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EE5625-93C5-F36A-60C2-6DDFED7393B3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4A93D0-0153-AC04-717B-D833A3174DCA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477E7E-0548-1A35-0B44-B62DBAEAEC4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B47E5A-7EFB-0452-DC45-EA851D1D260D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34E496-FFA0-5C3C-1F56-2C1A0193F8F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007A3F-2BD7-0CA3-8E4B-29B4D52712D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B490B3-B80A-F1F2-0F02-074EC1241B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508587-44FD-71DB-5AF3-7AEEBC0F59CE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04466C-C7FC-8877-5080-563F90E180AF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24E233-39B1-CDE0-CA87-F03B8A07CD3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F5A867-33E9-3DB5-B0C3-EA0AAB48A33F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F34A51-03E7-33A4-AF18-EB67088DEAE7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C233D5-ADD1-51AD-9E5C-0C14888DD947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FBDC1D3-FA97-6A09-3165-D4E576F5533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29E322-9E9B-BFD0-649A-19A95A153DFD}"/>
                </a:ext>
              </a:extLst>
            </p:cNvPr>
            <p:cNvSpPr txBox="1"/>
            <p:nvPr/>
          </p:nvSpPr>
          <p:spPr>
            <a:xfrm>
              <a:off x="6949468" y="4672892"/>
              <a:ext cx="157590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CA11BD-36F6-B450-D0C9-14D14B1BD195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BD98BB-29D0-2606-54C3-19D79693B357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DA566A-836A-3344-8EA3-91E666E80BC6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FE6ABC-DE81-89C8-19AD-E83E8B861CED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1567AC-24FF-76E4-3280-48F74EE2176D}"/>
                </a:ext>
              </a:extLst>
            </p:cNvPr>
            <p:cNvSpPr txBox="1"/>
            <p:nvPr/>
          </p:nvSpPr>
          <p:spPr>
            <a:xfrm>
              <a:off x="6949468" y="6294158"/>
              <a:ext cx="191132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5A3350-14FB-012A-DF5C-16C943F2C629}"/>
              </a:ext>
            </a:extLst>
          </p:cNvPr>
          <p:cNvGrpSpPr/>
          <p:nvPr/>
        </p:nvGrpSpPr>
        <p:grpSpPr>
          <a:xfrm>
            <a:off x="7524155" y="-19659"/>
            <a:ext cx="503743" cy="598485"/>
            <a:chOff x="6352283" y="-33158"/>
            <a:chExt cx="578978" cy="4995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7B5C3A-D5E1-170F-9991-4C1702F7142F}"/>
                </a:ext>
              </a:extLst>
            </p:cNvPr>
            <p:cNvSpPr txBox="1"/>
            <p:nvPr/>
          </p:nvSpPr>
          <p:spPr>
            <a:xfrm rot="16200000">
              <a:off x="6232828" y="146872"/>
              <a:ext cx="433469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9ED68A-1FD4-3BC3-720C-03920C84B17E}"/>
                </a:ext>
              </a:extLst>
            </p:cNvPr>
            <p:cNvSpPr txBox="1"/>
            <p:nvPr/>
          </p:nvSpPr>
          <p:spPr>
            <a:xfrm rot="16200000">
              <a:off x="6300123" y="116735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B02898-8B3D-8C06-B935-224CF2B14017}"/>
                </a:ext>
              </a:extLst>
            </p:cNvPr>
            <p:cNvSpPr txBox="1"/>
            <p:nvPr/>
          </p:nvSpPr>
          <p:spPr>
            <a:xfrm rot="16200000">
              <a:off x="6397493" y="116906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125882-278D-B7B9-555F-A567E55F3582}"/>
                </a:ext>
              </a:extLst>
            </p:cNvPr>
            <p:cNvSpPr txBox="1"/>
            <p:nvPr/>
          </p:nvSpPr>
          <p:spPr>
            <a:xfrm rot="16200000">
              <a:off x="6489826" y="116348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32287E-3324-AF44-0BB3-738F43CCB4B4}"/>
                </a:ext>
              </a:extLst>
            </p:cNvPr>
            <p:cNvSpPr txBox="1"/>
            <p:nvPr/>
          </p:nvSpPr>
          <p:spPr>
            <a:xfrm rot="16200000">
              <a:off x="6587196" y="122313"/>
              <a:ext cx="493572" cy="19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3F3E7F3B-A973-C3C3-BFEC-53F69B69FCFB}"/>
              </a:ext>
            </a:extLst>
          </p:cNvPr>
          <p:cNvSpPr/>
          <p:nvPr/>
        </p:nvSpPr>
        <p:spPr>
          <a:xfrm>
            <a:off x="4860611" y="2083230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D7489EFE-8966-68C6-EA62-0D6D6DAED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937" y="2390728"/>
            <a:ext cx="2362627" cy="120015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D832A30-EFC4-E504-B099-7FD74AB0E14E}"/>
              </a:ext>
            </a:extLst>
          </p:cNvPr>
          <p:cNvCxnSpPr>
            <a:stCxn id="77" idx="2"/>
            <a:endCxn id="78" idx="1"/>
          </p:cNvCxnSpPr>
          <p:nvPr/>
        </p:nvCxnSpPr>
        <p:spPr>
          <a:xfrm rot="10800000" flipH="1" flipV="1">
            <a:off x="4906329" y="2449813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E5BA987-B8C2-E66D-75B2-AB02BD908EDF}"/>
              </a:ext>
            </a:extLst>
          </p:cNvPr>
          <p:cNvSpPr txBox="1"/>
          <p:nvPr/>
        </p:nvSpPr>
        <p:spPr>
          <a:xfrm>
            <a:off x="-794852" y="23274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Alveolata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B9ECED5-43E4-DD6F-3CB1-37A8AF5B4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61426" y="288698"/>
            <a:ext cx="5918623" cy="65627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4993BD8-E58F-4A58-F0A9-0ADFB93DA577}"/>
              </a:ext>
            </a:extLst>
          </p:cNvPr>
          <p:cNvSpPr txBox="1"/>
          <p:nvPr/>
        </p:nvSpPr>
        <p:spPr>
          <a:xfrm>
            <a:off x="957923" y="83966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Dinophyceae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87C40C-7535-56EF-1D85-DD787F92A9D4}"/>
              </a:ext>
            </a:extLst>
          </p:cNvPr>
          <p:cNvSpPr txBox="1"/>
          <p:nvPr/>
        </p:nvSpPr>
        <p:spPr>
          <a:xfrm>
            <a:off x="2778799" y="124618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Perkinsozoa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BA7ED4-B808-DC23-4089-7F88E1B344CB}"/>
              </a:ext>
            </a:extLst>
          </p:cNvPr>
          <p:cNvSpPr txBox="1"/>
          <p:nvPr/>
        </p:nvSpPr>
        <p:spPr>
          <a:xfrm>
            <a:off x="1726727" y="6210646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Ciliophora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A4CA8-615E-5298-2C1F-DADFE2B75AD3}"/>
              </a:ext>
            </a:extLst>
          </p:cNvPr>
          <p:cNvSpPr txBox="1"/>
          <p:nvPr/>
        </p:nvSpPr>
        <p:spPr>
          <a:xfrm rot="16200000">
            <a:off x="103019" y="222082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Myzozoa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9864A7-89B2-B9B5-E340-41A81AF7359C}"/>
              </a:ext>
            </a:extLst>
          </p:cNvPr>
          <p:cNvSpPr txBox="1"/>
          <p:nvPr/>
        </p:nvSpPr>
        <p:spPr>
          <a:xfrm>
            <a:off x="1687475" y="3832939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Apicomplexa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3BBE27-6390-F61D-CB6C-617D509DE9FF}"/>
              </a:ext>
            </a:extLst>
          </p:cNvPr>
          <p:cNvSpPr txBox="1"/>
          <p:nvPr/>
        </p:nvSpPr>
        <p:spPr>
          <a:xfrm>
            <a:off x="2337875" y="1085890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cs typeface="Times New Roman" panose="02020603050405020304" pitchFamily="18" charset="0"/>
              </a:rPr>
              <a:t>Chromerida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2521FD-34AA-1A23-107C-24AD19E7D8D2}"/>
              </a:ext>
            </a:extLst>
          </p:cNvPr>
          <p:cNvSpPr txBox="1"/>
          <p:nvPr/>
        </p:nvSpPr>
        <p:spPr>
          <a:xfrm>
            <a:off x="-624035" y="644679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cs typeface="Times New Roman" panose="02020603050405020304" pitchFamily="18" charset="0"/>
              </a:rPr>
              <a:t>Rhizaria</a:t>
            </a:r>
            <a:endParaRPr lang="en-US" sz="1200" b="1" i="1" dirty="0"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B9A9D0-4531-E2C9-066B-D274638A09C4}"/>
              </a:ext>
            </a:extLst>
          </p:cNvPr>
          <p:cNvSpPr txBox="1"/>
          <p:nvPr/>
        </p:nvSpPr>
        <p:spPr>
          <a:xfrm>
            <a:off x="1939451" y="498853"/>
            <a:ext cx="972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Symbiodinium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B4E1D21-ACF7-F1EE-8CE6-6575E90006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2339" y="6276120"/>
            <a:ext cx="2943225" cy="447675"/>
          </a:xfrm>
          <a:prstGeom prst="rect">
            <a:avLst/>
          </a:prstGeom>
        </p:spPr>
      </p:pic>
      <p:sp>
        <p:nvSpPr>
          <p:cNvPr id="82" name="Right Bracket 81">
            <a:extLst>
              <a:ext uri="{FF2B5EF4-FFF2-40B4-BE49-F238E27FC236}">
                <a16:creationId xmlns:a16="http://schemas.microsoft.com/office/drawing/2014/main" id="{225F6336-A104-B274-154C-38AA51569598}"/>
              </a:ext>
            </a:extLst>
          </p:cNvPr>
          <p:cNvSpPr/>
          <p:nvPr/>
        </p:nvSpPr>
        <p:spPr>
          <a:xfrm>
            <a:off x="4860610" y="6557049"/>
            <a:ext cx="45719" cy="29437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F377E2-92FD-79FB-9ED1-ED3FD5A4C261}"/>
              </a:ext>
            </a:extLst>
          </p:cNvPr>
          <p:cNvCxnSpPr>
            <a:cxnSpLocks/>
            <a:stCxn id="82" idx="2"/>
            <a:endCxn id="80" idx="1"/>
          </p:cNvCxnSpPr>
          <p:nvPr/>
        </p:nvCxnSpPr>
        <p:spPr>
          <a:xfrm rot="10800000" flipH="1">
            <a:off x="4906327" y="6499956"/>
            <a:ext cx="256010" cy="204280"/>
          </a:xfrm>
          <a:prstGeom prst="bentConnector3">
            <a:avLst>
              <a:gd name="adj1" fmla="val 500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B11162-C0BD-1CF9-A3B1-C91069367015}"/>
              </a:ext>
            </a:extLst>
          </p:cNvPr>
          <p:cNvSpPr txBox="1"/>
          <p:nvPr/>
        </p:nvSpPr>
        <p:spPr>
          <a:xfrm>
            <a:off x="0" y="-49592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3578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9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81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5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50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7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4" y="-96409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4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9" y="-49918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3" y="1128727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2" y="1115835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5" y="3115773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5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9" y="4208876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2" y="4202434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3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2" y="939116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2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61" y="4727698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8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81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81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6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81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5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50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8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70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5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6029211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1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71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5" y="2711579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71" y="6410270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9" y="1540336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9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9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8" y="2434683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8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8" y="6263426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11" y="3005332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6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4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6" y="298374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50" y="2210161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6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2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8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50" y="3308842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7" y="4867097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9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40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50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60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7" y="5235533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2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1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10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8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7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9" y="18450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4" y="2665702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3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61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61" y="1582529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70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50" y="71166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99589" y="-420932"/>
            <a:ext cx="1383191" cy="1603349"/>
            <a:chOff x="5318075" y="-24262"/>
            <a:chExt cx="1009434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6" y="1378628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4" y="1167842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4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6" y="734995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3" y="895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72582" y="-712139"/>
            <a:ext cx="1383191" cy="1603349"/>
            <a:chOff x="5318075" y="-24262"/>
            <a:chExt cx="1009434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704745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82175"/>
              <a:ext cx="1170102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790A-2F2A-7C8A-74C1-C25B196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2216A7-0CA9-1198-5504-330654F7596F}"/>
              </a:ext>
            </a:extLst>
          </p:cNvPr>
          <p:cNvGrpSpPr/>
          <p:nvPr/>
        </p:nvGrpSpPr>
        <p:grpSpPr>
          <a:xfrm>
            <a:off x="2038679" y="264924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9A1077F-5454-DB43-A0E1-5A2CC10581DD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0E8E4D8-88B4-035C-09CE-2D7BEC07EC2D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95CA4E9-CEBF-B6C1-6342-065F130B5E3A}"/>
                  </a:ext>
                </a:extLst>
              </p:cNvPr>
              <p:cNvSpPr/>
              <p:nvPr/>
            </p:nvSpPr>
            <p:spPr>
              <a:xfrm>
                <a:off x="2939777" y="3284713"/>
                <a:ext cx="1575913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EFD9CDB-68D6-200B-374C-4824A468195E}"/>
                  </a:ext>
                </a:extLst>
              </p:cNvPr>
              <p:cNvSpPr/>
              <p:nvPr/>
            </p:nvSpPr>
            <p:spPr>
              <a:xfrm>
                <a:off x="2967274" y="4610439"/>
                <a:ext cx="1548417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F33B4C5-731C-BA81-AC0F-6BC2FE4BB5B1}"/>
                  </a:ext>
                </a:extLst>
              </p:cNvPr>
              <p:cNvSpPr/>
              <p:nvPr/>
            </p:nvSpPr>
            <p:spPr>
              <a:xfrm>
                <a:off x="2967274" y="5936165"/>
                <a:ext cx="1548417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58BF273-2280-D5AF-6E7A-80366D3D241E}"/>
                  </a:ext>
                </a:extLst>
              </p:cNvPr>
              <p:cNvSpPr/>
              <p:nvPr/>
            </p:nvSpPr>
            <p:spPr>
              <a:xfrm>
                <a:off x="8372605" y="4839627"/>
                <a:ext cx="145905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0263F37-1824-57F0-4FAD-6C9BCC8B4F6A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589E03B-BD15-6AE3-133D-CF0C940D25D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55FEEC0-E230-F043-0369-04A58A9B1D13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C06F3BAC-32DB-84E9-79F0-D0A73E00750F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012777"/>
                <a:ext cx="670470" cy="732854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89738421-64ED-3B72-8201-9FC8708BC1DC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1" y="3622422"/>
                <a:ext cx="670470" cy="123209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39CAFD9C-1A7A-85CB-3759-2FD0E86320D8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1" y="3745631"/>
                <a:ext cx="670470" cy="48643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356AD3E-BF3F-9D5C-EB4B-FA59085A120E}"/>
                  </a:ext>
                </a:extLst>
              </p:cNvPr>
              <p:cNvSpPr/>
              <p:nvPr/>
            </p:nvSpPr>
            <p:spPr>
              <a:xfrm>
                <a:off x="8372605" y="5425066"/>
                <a:ext cx="145905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DB06D36-5E64-352E-934A-9158BADA8447}"/>
                  </a:ext>
                </a:extLst>
              </p:cNvPr>
              <p:cNvSpPr/>
              <p:nvPr/>
            </p:nvSpPr>
            <p:spPr>
              <a:xfrm>
                <a:off x="8372603" y="4253688"/>
                <a:ext cx="147280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563A10-4481-F208-7CC3-06C5CE52B97E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46B288F-81A5-7990-10B6-E602B83E77ED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38E42332-C22C-5DFC-624D-96D218998153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45282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F43C1CDB-5482-1A6F-3B36-94037F4349E7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480320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2AB1A7C3-2744-C577-903E-C37A086C6C4D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480320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B1209F5-242F-61FF-1CE1-7128F926ACCF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1" y="6026644"/>
                <a:ext cx="670470" cy="370440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B13A288-85F6-C2B9-644C-6D4D9FE824CE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1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8605AED-D0E7-247E-9A55-C7B613C01741}"/>
                  </a:ext>
                </a:extLst>
              </p:cNvPr>
              <p:cNvCxnSpPr>
                <a:cxnSpLocks/>
                <a:stCxn id="144" idx="6"/>
                <a:endCxn id="146" idx="2"/>
              </p:cNvCxnSpPr>
              <p:nvPr/>
            </p:nvCxnSpPr>
            <p:spPr>
              <a:xfrm flipV="1">
                <a:off x="4515691" y="5055219"/>
                <a:ext cx="385691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A34D3888-F038-026C-3909-BBED794AE4C7}"/>
                  </a:ext>
                </a:extLst>
              </p:cNvPr>
              <p:cNvCxnSpPr>
                <a:cxnSpLocks/>
                <a:stCxn id="144" idx="6"/>
                <a:endCxn id="154" idx="2"/>
              </p:cNvCxnSpPr>
              <p:nvPr/>
            </p:nvCxnSpPr>
            <p:spPr>
              <a:xfrm flipV="1">
                <a:off x="4515691" y="4469279"/>
                <a:ext cx="3856913" cy="60207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FCBA9E2F-C475-BE14-9D1F-428C829F8ED5}"/>
                  </a:ext>
                </a:extLst>
              </p:cNvPr>
              <p:cNvCxnSpPr>
                <a:cxnSpLocks/>
                <a:stCxn id="144" idx="6"/>
                <a:endCxn id="153" idx="2"/>
              </p:cNvCxnSpPr>
              <p:nvPr/>
            </p:nvCxnSpPr>
            <p:spPr>
              <a:xfrm>
                <a:off x="4515691" y="5071357"/>
                <a:ext cx="3856914" cy="5693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ADD2FE-077A-58DB-BE17-A8A1BF4D09CF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82FA90-F2B4-00EA-AC4C-0B31CFF6B839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6F4E65C-D20A-F539-99D7-C1BD9F3B0B89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9EF55E-56FA-77F3-21BD-4C61BE402970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0577740-270D-6D4B-9B85-CAF1F6F445D4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C975AD3-FF4D-20F4-DC90-208E2BC45960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2B01D80-D0B5-5E35-6205-822EE0834860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D0D005-B994-1EEE-1D5B-2D8697F2072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5115173A-30ED-F69C-0967-77F89AD373A6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8B2D08BC-B163-D13A-6FF9-F82D428D041D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DD951551-3661-40BF-0E07-9D57FBD739AC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6F23259A-9C67-EE40-7048-F1EDC64AE014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199D5118-1016-5D92-53D0-26334B949B92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3004C98D-D8CF-2118-D362-2A5DB92327D3}"/>
                </a:ext>
              </a:extLst>
            </p:cNvPr>
            <p:cNvCxnSpPr>
              <a:cxnSpLocks/>
              <a:stCxn id="153" idx="6"/>
              <a:endCxn id="167" idx="1"/>
            </p:cNvCxnSpPr>
            <p:nvPr/>
          </p:nvCxnSpPr>
          <p:spPr>
            <a:xfrm>
              <a:off x="8704150" y="3900198"/>
              <a:ext cx="319838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4F4C96A1-00ED-B54C-E9FD-8C3937EC24EF}"/>
                </a:ext>
              </a:extLst>
            </p:cNvPr>
            <p:cNvCxnSpPr>
              <a:cxnSpLocks/>
              <a:stCxn id="154" idx="6"/>
              <a:endCxn id="165" idx="1"/>
            </p:cNvCxnSpPr>
            <p:nvPr/>
          </p:nvCxnSpPr>
          <p:spPr>
            <a:xfrm flipV="1">
              <a:off x="8713409" y="2545837"/>
              <a:ext cx="310579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9C87BF2-109C-BED5-100C-572A86C7FFA8}"/>
                </a:ext>
              </a:extLst>
            </p:cNvPr>
            <p:cNvCxnSpPr>
              <a:cxnSpLocks/>
              <a:stCxn id="154" idx="6"/>
              <a:endCxn id="166" idx="1"/>
            </p:cNvCxnSpPr>
            <p:nvPr/>
          </p:nvCxnSpPr>
          <p:spPr>
            <a:xfrm flipV="1">
              <a:off x="8713409" y="2788358"/>
              <a:ext cx="310579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0DB0D74-878D-AA5D-240E-A9A21C6178A5}"/>
                </a:ext>
              </a:extLst>
            </p:cNvPr>
            <p:cNvCxnSpPr>
              <a:cxnSpLocks/>
              <a:stCxn id="146" idx="6"/>
              <a:endCxn id="168" idx="1"/>
            </p:cNvCxnSpPr>
            <p:nvPr/>
          </p:nvCxnSpPr>
          <p:spPr>
            <a:xfrm flipV="1">
              <a:off x="8704150" y="3142016"/>
              <a:ext cx="338355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FE174F1-A809-0A70-3543-5592CC6A49E2}"/>
                </a:ext>
              </a:extLst>
            </p:cNvPr>
            <p:cNvCxnSpPr>
              <a:cxnSpLocks/>
              <a:stCxn id="146" idx="6"/>
              <a:endCxn id="169" idx="1"/>
            </p:cNvCxnSpPr>
            <p:nvPr/>
          </p:nvCxnSpPr>
          <p:spPr>
            <a:xfrm flipV="1">
              <a:off x="8704150" y="3370685"/>
              <a:ext cx="319838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7A0A306-3A27-0270-F032-02D3D28FA1BE}"/>
                </a:ext>
              </a:extLst>
            </p:cNvPr>
            <p:cNvCxnSpPr>
              <a:cxnSpLocks/>
              <a:stCxn id="146" idx="6"/>
              <a:endCxn id="170" idx="1"/>
            </p:cNvCxnSpPr>
            <p:nvPr/>
          </p:nvCxnSpPr>
          <p:spPr>
            <a:xfrm>
              <a:off x="8704150" y="3445083"/>
              <a:ext cx="319838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414F50C-2A78-723C-C65F-93FFCFA583D3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9C0AA58-FB6B-8457-9829-72C76BE9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72000"/>
            <a:ext cx="3048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8BE49-ADD7-70BE-EE0B-3BF804BC8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490" y="4572000"/>
            <a:ext cx="3048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6F1F8F0-0A24-B468-BD22-C0B4C4C8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490" y="4572000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9E9010-5171-FF4F-4D6D-08AF74705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000" y="458246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20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4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60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6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3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9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7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6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8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7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3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3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90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2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2" y="252972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9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8" y="1382542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4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1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70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5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6" y="6029211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1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7" y="1238607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7" y="2633457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7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9" y="1540336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9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9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9" y="1020943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30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80" y="2208483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8" y="1222454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10" y="3720934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51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2001" y="4908474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9" y="3922445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7" y="9799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6" y="1569308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5" y="2176812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5" y="23862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7" y="368502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6" y="42743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5" y="4881885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5" y="50913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8" y="1593368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71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8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8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8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8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5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4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8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9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6411896" y="-63292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704" y="256134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diagram with different colored circles&#10;&#10;AI-generated content may be incorrect.">
            <a:extLst>
              <a:ext uri="{FF2B5EF4-FFF2-40B4-BE49-F238E27FC236}">
                <a16:creationId xmlns:a16="http://schemas.microsoft.com/office/drawing/2014/main" id="{BF84E18D-BF1A-EAFD-DCC3-A83D8CC0B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-1"/>
            <a:ext cx="12211051" cy="6868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0" y="-1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33397</TotalTime>
  <Words>1992</Words>
  <Application>Microsoft Office PowerPoint</Application>
  <PresentationFormat>Widescreen</PresentationFormat>
  <Paragraphs>1115</Paragraphs>
  <Slides>69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Aptos</vt:lpstr>
      <vt:lpstr>Aptos Display</vt:lpstr>
      <vt:lpstr>Arial</vt:lpstr>
      <vt:lpstr>Sans Serif Collection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262</cp:revision>
  <dcterms:created xsi:type="dcterms:W3CDTF">2025-03-18T16:01:18Z</dcterms:created>
  <dcterms:modified xsi:type="dcterms:W3CDTF">2025-07-22T20:10:48Z</dcterms:modified>
</cp:coreProperties>
</file>